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26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07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24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50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53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271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81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5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48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764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12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204E-7DD4-40E6-BC6B-54E457881367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5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509E62-F671-E487-3C97-65FB46370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2" y="-34771"/>
            <a:ext cx="12289971" cy="68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23"/>
            <a:ext cx="12185650" cy="6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23"/>
            <a:ext cx="12185650" cy="6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23"/>
            <a:ext cx="12185650" cy="6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23"/>
            <a:ext cx="12185650" cy="6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23"/>
            <a:ext cx="12185650" cy="6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23"/>
            <a:ext cx="12185650" cy="6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23"/>
            <a:ext cx="12185650" cy="6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23"/>
            <a:ext cx="12185650" cy="6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23"/>
            <a:ext cx="12185650" cy="6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23"/>
            <a:ext cx="12185650" cy="6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23"/>
            <a:ext cx="12185650" cy="6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23"/>
            <a:ext cx="12185650" cy="6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23"/>
            <a:ext cx="12185650" cy="6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23"/>
            <a:ext cx="12185650" cy="6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23"/>
            <a:ext cx="12185650" cy="6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23"/>
            <a:ext cx="12185650" cy="6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23"/>
            <a:ext cx="12185650" cy="6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23"/>
            <a:ext cx="12185650" cy="6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23"/>
            <a:ext cx="12185650" cy="6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23"/>
            <a:ext cx="12185650" cy="6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23"/>
            <a:ext cx="12185650" cy="6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23"/>
            <a:ext cx="12185650" cy="6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NJVV-11048100</dc:creator>
  <cp:lastModifiedBy>Garvit Goel</cp:lastModifiedBy>
  <cp:revision>2</cp:revision>
  <dcterms:created xsi:type="dcterms:W3CDTF">2020-01-15T11:09:52Z</dcterms:created>
  <dcterms:modified xsi:type="dcterms:W3CDTF">2025-02-21T15:25:17Z</dcterms:modified>
</cp:coreProperties>
</file>